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sldIdLst>
    <p:sldId id="267" r:id="rId5"/>
    <p:sldId id="280" r:id="rId6"/>
    <p:sldId id="283" r:id="rId7"/>
    <p:sldId id="282" r:id="rId8"/>
    <p:sldId id="281" r:id="rId9"/>
    <p:sldId id="284" r:id="rId10"/>
    <p:sldId id="285" r:id="rId11"/>
    <p:sldId id="288" r:id="rId12"/>
    <p:sldId id="290" r:id="rId13"/>
    <p:sldId id="286" r:id="rId14"/>
    <p:sldId id="28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114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g>
</file>

<file path=ppt/media/image11.jpg>
</file>

<file path=ppt/media/image12.png>
</file>

<file path=ppt/media/image13.jp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D847EA-9081-43A3-8211-C31C722014ED}" type="datetimeFigureOut">
              <a:rPr lang="en-US" smtClean="0"/>
              <a:t>9/19/2021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27234-4CCC-4D44-8574-686ADA7EE3A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4787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25E670C-5F98-4961-8C9F-57D63CE84659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B41C99-057F-4FBD-845B-32D673B4DEBB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81F435-97A5-4A26-BB2D-43B7BA0D4E2A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413E38-C98F-4111-98A9-83F0DADA77A7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C9329F-C0AA-4519-8CC8-15655E3CE069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0A885-74DC-4CF2-AAB3-12F04A474BD0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85394-30EA-4FB8-A570-E6FD01E18BD5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6E6B1-64AF-47FF-84F1-CFD070D0246D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92265-CF42-467A-9B40-C103C58E7FA9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B5DE5-E34F-4568-A4F3-414B5E687484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879F7F-0577-44B4-BD0A-504FDE45910F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531DE-2204-4420-8EDD-B13AF617CD81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540B7-12B4-44C4-B128-45E241C8D123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CEFDD-B123-4C25-A5BF-FEAEE2F07A3F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300D3C-0497-4FC6-8D6D-9AF5EE895CF1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222B1-F1F7-463E-B949-0AC9E3253AA7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9C5D6-5912-49F2-84D6-8E719EAC93E6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B753C87-E0CE-4BBA-8ADC-04D27885436A}" type="datetime1">
              <a:rPr lang="en-US" smtClean="0"/>
              <a:t>9/19/2021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lose up of wood grain">
            <a:extLst>
              <a:ext uri="{FF2B5EF4-FFF2-40B4-BE49-F238E27FC236}">
                <a16:creationId xmlns:a16="http://schemas.microsoft.com/office/drawing/2014/main" id="{B804D254-4D14-4A2A-BA9F-3506BBEE4A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C9D262D4-AE8B-4620-949A-609FC366F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4">
              <a:alphaModFix amt="9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605853C-E63A-49E2-84A4-4B7DD77A5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500549F-5B68-400C-A605-BDF102BDB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32" name="Rounded Rectangle 17">
              <a:extLst>
                <a:ext uri="{FF2B5EF4-FFF2-40B4-BE49-F238E27FC236}">
                  <a16:creationId xmlns:a16="http://schemas.microsoft.com/office/drawing/2014/main" id="{CE12C213-76C6-4953-849D-69BD0C074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85D5C439-F0A9-41AB-BF38-FB38EB00B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34" name="Rounded Rectangle 20">
              <a:extLst>
                <a:ext uri="{FF2B5EF4-FFF2-40B4-BE49-F238E27FC236}">
                  <a16:creationId xmlns:a16="http://schemas.microsoft.com/office/drawing/2014/main" id="{CE714C63-2EB2-4CE0-8982-994E7A37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CE568286-7D0B-4E62-BC33-A99A0FD74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07B5B3-DDE8-49F7-B2D1-6919986D2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262626"/>
                </a:solidFill>
              </a:rPr>
              <a:t>T&amp;J Jewelry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E22DAF0-5C05-4D01-A6C7-28326657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A9BAE068-68BE-4F0A-A521-B170F96E0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262626"/>
                </a:solidFill>
              </a:rPr>
              <a:t>Max </a:t>
            </a:r>
            <a:r>
              <a:rPr lang="en-US" sz="2000" dirty="0" err="1">
                <a:solidFill>
                  <a:srgbClr val="262626"/>
                </a:solidFill>
              </a:rPr>
              <a:t>Chervinsky</a:t>
            </a:r>
            <a:r>
              <a:rPr lang="en-US" sz="2000" dirty="0">
                <a:solidFill>
                  <a:srgbClr val="262626"/>
                </a:solidFill>
              </a:rPr>
              <a:t>, Andrew Clark, Andrew </a:t>
            </a:r>
            <a:r>
              <a:rPr lang="en-US" sz="2000" dirty="0" err="1">
                <a:solidFill>
                  <a:srgbClr val="262626"/>
                </a:solidFill>
              </a:rPr>
              <a:t>Garmon</a:t>
            </a:r>
            <a:r>
              <a:rPr lang="en-US" sz="2000" dirty="0">
                <a:solidFill>
                  <a:srgbClr val="262626"/>
                </a:solidFill>
              </a:rPr>
              <a:t>, Jacob Johnson</a:t>
            </a:r>
          </a:p>
        </p:txBody>
      </p:sp>
    </p:spTree>
    <p:extLst>
      <p:ext uri="{BB962C8B-B14F-4D97-AF65-F5344CB8AC3E}">
        <p14:creationId xmlns:p14="http://schemas.microsoft.com/office/powerpoint/2010/main" val="3839077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CCF9A-9121-4E9E-B475-C395F6BD8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83083B-2A9C-4C6D-B39C-EA099DB46D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Dynamic VIPs</a:t>
            </a:r>
          </a:p>
          <a:p>
            <a:r>
              <a:rPr lang="en-US" dirty="0"/>
              <a:t>Contact form attachments</a:t>
            </a:r>
          </a:p>
          <a:p>
            <a:r>
              <a:rPr lang="en-US" dirty="0"/>
              <a:t>More aura components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7008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74783-BC71-4027-9BF6-D27BD003D2F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8877" y="939006"/>
            <a:ext cx="11474245" cy="4979987"/>
          </a:xfrm>
        </p:spPr>
        <p:txBody>
          <a:bodyPr>
            <a:normAutofit/>
          </a:bodyPr>
          <a:lstStyle/>
          <a:p>
            <a:r>
              <a:rPr lang="en-US" sz="8800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857015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FE680-6C5B-4503-9B2F-F6FDC7CAF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T&amp;J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878ED-FCFE-4868-A145-DB21366D94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T&amp;J?</a:t>
            </a:r>
          </a:p>
          <a:p>
            <a:r>
              <a:rPr lang="en-US" dirty="0"/>
              <a:t>Where was the org?</a:t>
            </a:r>
          </a:p>
          <a:p>
            <a:r>
              <a:rPr lang="en-US" dirty="0"/>
              <a:t>What was our goal?</a:t>
            </a:r>
          </a:p>
        </p:txBody>
      </p:sp>
      <p:pic>
        <p:nvPicPr>
          <p:cNvPr id="7" name="Picture 6" descr="A picture containing person, person, indoor&#10;&#10;Description automatically generated">
            <a:extLst>
              <a:ext uri="{FF2B5EF4-FFF2-40B4-BE49-F238E27FC236}">
                <a16:creationId xmlns:a16="http://schemas.microsoft.com/office/drawing/2014/main" id="{DC2AA0D8-6337-41AA-BB82-0BC4B3E3E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1143" y="2556932"/>
            <a:ext cx="4296454" cy="302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6510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F4B83-6789-4F7B-B9EB-D27862EF9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Conversion of Pages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9A83D-B4EC-4919-8184-41B7A975D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2" y="2556932"/>
            <a:ext cx="9601196" cy="3318936"/>
          </a:xfrm>
        </p:spPr>
        <p:txBody>
          <a:bodyPr/>
          <a:lstStyle/>
          <a:p>
            <a:r>
              <a:rPr lang="en-US" dirty="0"/>
              <a:t>Home page</a:t>
            </a:r>
          </a:p>
          <a:p>
            <a:r>
              <a:rPr lang="en-US" dirty="0"/>
              <a:t>Cart page</a:t>
            </a:r>
          </a:p>
          <a:p>
            <a:r>
              <a:rPr lang="en-US"/>
              <a:t>Account form</a:t>
            </a:r>
            <a:endParaRPr lang="en-US" dirty="0"/>
          </a:p>
          <a:p>
            <a:r>
              <a:rPr lang="en-US" dirty="0"/>
              <a:t>Andrew 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6B7164E-5DC2-48D3-AE6A-C4E3210D78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1072" y="890649"/>
            <a:ext cx="1395350" cy="13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754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3E230-D2E8-4052-8F3F-6CA8902A2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Contact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AF255-2BF0-432F-B231-566370BF2D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Customer facing</a:t>
            </a:r>
          </a:p>
          <a:p>
            <a:r>
              <a:rPr lang="en-US" dirty="0"/>
              <a:t>Select individual representative</a:t>
            </a:r>
          </a:p>
          <a:p>
            <a:r>
              <a:rPr lang="en-US" dirty="0"/>
              <a:t>Automated email</a:t>
            </a:r>
          </a:p>
          <a:p>
            <a:r>
              <a:rPr lang="en-US" dirty="0"/>
              <a:t>Code coverage</a:t>
            </a:r>
          </a:p>
          <a:p>
            <a:endParaRPr lang="en-US" dirty="0"/>
          </a:p>
        </p:txBody>
      </p:sp>
      <p:pic>
        <p:nvPicPr>
          <p:cNvPr id="9" name="Picture 8" descr="A close-up of a ring&#10;&#10;Description automatically generated with medium confidence">
            <a:extLst>
              <a:ext uri="{FF2B5EF4-FFF2-40B4-BE49-F238E27FC236}">
                <a16:creationId xmlns:a16="http://schemas.microsoft.com/office/drawing/2014/main" id="{7B2D1A0C-BDCC-43A7-957F-F02BF018D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9911" y="840741"/>
            <a:ext cx="1445258" cy="14452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A6CAC33-49D7-4643-AD30-FA2272DFFC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6944" y="2835019"/>
            <a:ext cx="5489875" cy="2762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2497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2E0E3-EF9F-4FF4-9D6E-DC1156A90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18AF9B-D81D-404B-8C48-360E311D03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picture containing dishware, tableware, bowl&#10;&#10;Description automatically generated">
            <a:extLst>
              <a:ext uri="{FF2B5EF4-FFF2-40B4-BE49-F238E27FC236}">
                <a16:creationId xmlns:a16="http://schemas.microsoft.com/office/drawing/2014/main" id="{D2C7F4ED-583A-4785-B714-2005F20F0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987" y="793228"/>
            <a:ext cx="1401287" cy="1401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403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97C5A-2743-4B60-9776-E8AF863FF0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CFB2BC-065A-4223-867A-7CD30B0FB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Displays a table of store products available</a:t>
            </a:r>
          </a:p>
          <a:p>
            <a:r>
              <a:rPr lang="en-US" dirty="0"/>
              <a:t>Takes in Name of product, Jewelry Type, and Jewelry Style</a:t>
            </a:r>
          </a:p>
          <a:p>
            <a:r>
              <a:rPr lang="en-US" dirty="0"/>
              <a:t>Since Jewelry Style Picklist is dependent on Jewelry Type, the input field doesn't render until a Jewelry Type is picked</a:t>
            </a:r>
          </a:p>
          <a:p>
            <a:r>
              <a:rPr lang="en-US" dirty="0"/>
              <a:t>Filters data returned based on the user's input</a:t>
            </a:r>
          </a:p>
          <a:p>
            <a:r>
              <a:rPr lang="en-US" dirty="0"/>
              <a:t>Testing percentage: 73%</a:t>
            </a:r>
          </a:p>
        </p:txBody>
      </p:sp>
    </p:spTree>
    <p:extLst>
      <p:ext uri="{BB962C8B-B14F-4D97-AF65-F5344CB8AC3E}">
        <p14:creationId xmlns:p14="http://schemas.microsoft.com/office/powerpoint/2010/main" val="2848225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047A7-0A0B-4685-A074-44AE0E6CD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Andrew 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03360-1489-4531-BF35-6B95E1868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78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311C5-A557-4F54-B979-F87EA345D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Sales/Service Cloud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33AEC-E4A3-4AF5-8C30-3CD308CFC0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Dashboard of product information</a:t>
            </a:r>
          </a:p>
          <a:p>
            <a:r>
              <a:rPr lang="en-US" dirty="0"/>
              <a:t>Case submission</a:t>
            </a:r>
          </a:p>
          <a:p>
            <a:pPr lvl="1"/>
            <a:r>
              <a:rPr lang="en-US" dirty="0"/>
              <a:t>Separate from Contact Us</a:t>
            </a:r>
          </a:p>
        </p:txBody>
      </p:sp>
    </p:spTree>
    <p:extLst>
      <p:ext uri="{BB962C8B-B14F-4D97-AF65-F5344CB8AC3E}">
        <p14:creationId xmlns:p14="http://schemas.microsoft.com/office/powerpoint/2010/main" val="1399808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74783-BC71-4027-9BF6-D27BD003D2F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58877" y="939006"/>
            <a:ext cx="11474245" cy="4979987"/>
          </a:xfrm>
        </p:spPr>
        <p:txBody>
          <a:bodyPr>
            <a:normAutofit/>
          </a:bodyPr>
          <a:lstStyle/>
          <a:p>
            <a:r>
              <a:rPr lang="en-US" sz="8800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4050698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A1E945A-F8B2-4917-A3C0-E5FD0C7053C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3AC0881-EA88-432B-86BB-4EB78D0EA8C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6F027939-E3B8-41D6-8A67-A640CA8A50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Organic design</Template>
  <TotalTime>636</TotalTime>
  <Words>143</Words>
  <Application>Microsoft Office PowerPoint</Application>
  <PresentationFormat>Widescreen</PresentationFormat>
  <Paragraphs>34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Garamond</vt:lpstr>
      <vt:lpstr>Organic</vt:lpstr>
      <vt:lpstr>T&amp;J Jewelry</vt:lpstr>
      <vt:lpstr>About T&amp;J</vt:lpstr>
      <vt:lpstr>Conversion of Pages</vt:lpstr>
      <vt:lpstr>Contact Us</vt:lpstr>
      <vt:lpstr>About Us</vt:lpstr>
      <vt:lpstr>Product Search</vt:lpstr>
      <vt:lpstr>Andrew G</vt:lpstr>
      <vt:lpstr>Sales/Service Cloud</vt:lpstr>
      <vt:lpstr>Demonstration</vt:lpstr>
      <vt:lpstr>Future Work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T&amp;J Jewelry</dc:title>
  <dc:creator>Jacob Johnson</dc:creator>
  <cp:lastModifiedBy>Jacob Johnson</cp:lastModifiedBy>
  <cp:revision>27</cp:revision>
  <dcterms:created xsi:type="dcterms:W3CDTF">2021-09-17T19:51:19Z</dcterms:created>
  <dcterms:modified xsi:type="dcterms:W3CDTF">2021-09-20T01:22:07Z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